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xfrm>
            <a:off x="598735" y="1638300"/>
            <a:ext cx="11910418" cy="3302000"/>
          </a:xfrm>
          <a:prstGeom prst="rect">
            <a:avLst/>
          </a:prstGeom>
        </p:spPr>
        <p:txBody>
          <a:bodyPr/>
          <a:lstStyle/>
          <a:p>
            <a:pPr/>
            <a:r>
              <a:t>World Population Explorer</a:t>
            </a:r>
          </a:p>
        </p:txBody>
      </p:sp>
      <p:sp>
        <p:nvSpPr>
          <p:cNvPr id="120" name="Shape 120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14781">
              <a:defRPr sz="2272"/>
            </a:pPr>
            <a:r>
              <a:t>Chuan Sun</a:t>
            </a:r>
          </a:p>
          <a:p>
            <a:pPr defTabSz="414781">
              <a:defRPr sz="2272"/>
            </a:pPr>
            <a:r>
              <a:t>7/31/2016</a:t>
            </a:r>
          </a:p>
          <a:p>
            <a:pPr defTabSz="414781">
              <a:defRPr sz="2272"/>
            </a:pPr>
            <a:r>
              <a:t>Shiny Project @ NYC Data Science Academy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resourc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89041"/>
            <a:ext cx="13004800" cy="75755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opulation by continent (entire world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97359"/>
            <a:ext cx="13004800" cy="85588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opulation by continent (asia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61012"/>
            <a:ext cx="13004800" cy="8431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opulation by continent (America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33334"/>
            <a:ext cx="13004800" cy="84869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opulation by countr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121061"/>
            <a:ext cx="13004800" cy="75114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opulation by year (2015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03934"/>
            <a:ext cx="13004800" cy="85457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opulation by year (1962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18634"/>
            <a:ext cx="13004800" cy="85163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opulation by area (middle africa 1962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47439"/>
            <a:ext cx="13004800" cy="72587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opulation data tab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21043"/>
            <a:ext cx="13004800" cy="85115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